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  <p:sldId id="264" r:id="rId10"/>
    <p:sldId id="263" r:id="rId11"/>
    <p:sldId id="268" r:id="rId12"/>
    <p:sldId id="267" r:id="rId13"/>
    <p:sldId id="270" r:id="rId14"/>
    <p:sldId id="262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8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52400"/>
            <a:ext cx="9144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853858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480352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777365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734190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85981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411134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628668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9161216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375656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396532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183887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8163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7272808" cy="468052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Алтыншы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2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бақуатты өмірдің кілті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ru-RU" sz="5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Табысқа жетудің кілті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үздіксіз өзін-өзі тәрбиелеу және қажырлы еңбек.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адал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еңбек адамға қажетті мақсатқа жетуге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мүмкіндік береді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Мұны біз</a:t>
            </a:r>
            <a:r>
              <a:rPr lang="ru-RU" sz="4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7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өскелең </a:t>
            </a:r>
            <a:r>
              <a:rPr lang="ru-RU" sz="3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ұрпақтың санасына</a:t>
            </a:r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сіңіруіміз керек</a:t>
            </a:r>
            <a:r>
              <a:rPr lang="ru-RU" sz="3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kk-KZ" dirty="0" smtClean="0"/>
              <a:t> 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965363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6400800" cy="14732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столп. </a:t>
            </a:r>
          </a:p>
          <a:p>
            <a:pPr algn="l"/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знаниям и трудолюбие – ключ к благополучию</a:t>
            </a:r>
            <a:r>
              <a:rPr lang="ru-RU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59340"/>
            <a:ext cx="5598368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 к успеху – непрерывное самообразование и упорный труд. Только честный труд позволит человеку достичь желаемой цели. Это мы должны закрепить в сознании подрастающего поколения.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9903876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7848872" cy="1473200"/>
          </a:xfrm>
        </p:spPr>
        <p:txBody>
          <a:bodyPr>
            <a:normAutofit fontScale="92500"/>
          </a:bodyPr>
          <a:lstStyle/>
          <a:p>
            <a:pPr algn="l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Жетінші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Прагматизм 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бәсекеге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болудың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кепілі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r>
              <a:rPr lang="kk-KZ" dirty="0" smtClean="0"/>
              <a:t> </a:t>
            </a:r>
            <a:endParaRPr lang="en-US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859340"/>
            <a:ext cx="777686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ешнәрсе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 мен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Тарихымыздағы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соғыс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атаулының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 мен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Тәуелсіздікті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жариялай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салысымен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шекарамызды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бекітіп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жұмсадық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305405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692696"/>
            <a:ext cx="7128792" cy="1473200"/>
          </a:xfrm>
        </p:spPr>
        <p:txBody>
          <a:bodyPr>
            <a:normAutofit fontScale="92500"/>
          </a:bodyPr>
          <a:lstStyle/>
          <a:p>
            <a:pPr algn="l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Седьмой столп.</a:t>
            </a:r>
          </a:p>
          <a:p>
            <a:pPr algn="l"/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Прагматизм – залог конкурентоспособности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997839"/>
            <a:ext cx="559836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намеченных целей нам необходимо эффективно работать, максимально используя все имеющиеся ресурсы и возможности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5103654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119</TotalTime>
  <Words>154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Дашенька</dc:creator>
  <cp:lastModifiedBy>HOME</cp:lastModifiedBy>
  <cp:revision>7</cp:revision>
  <dcterms:created xsi:type="dcterms:W3CDTF">2021-11-25T10:30:30Z</dcterms:created>
  <dcterms:modified xsi:type="dcterms:W3CDTF">2021-11-30T07:46:49Z</dcterms:modified>
</cp:coreProperties>
</file>